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93" r:id="rId5"/>
    <p:sldId id="260" r:id="rId6"/>
    <p:sldId id="261" r:id="rId7"/>
    <p:sldId id="262" r:id="rId8"/>
    <p:sldId id="263" r:id="rId9"/>
    <p:sldId id="274" r:id="rId10"/>
    <p:sldId id="265" r:id="rId11"/>
    <p:sldId id="266" r:id="rId12"/>
    <p:sldId id="272" r:id="rId13"/>
    <p:sldId id="267" r:id="rId14"/>
    <p:sldId id="268" r:id="rId15"/>
    <p:sldId id="275" r:id="rId16"/>
    <p:sldId id="276" r:id="rId17"/>
    <p:sldId id="277" r:id="rId18"/>
    <p:sldId id="269" r:id="rId19"/>
    <p:sldId id="270" r:id="rId20"/>
    <p:sldId id="271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3" r:id="rId31"/>
    <p:sldId id="288" r:id="rId32"/>
    <p:sldId id="290" r:id="rId33"/>
    <p:sldId id="289" r:id="rId34"/>
    <p:sldId id="291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529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04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09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46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55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5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6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14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10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33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68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A3695-1CEF-4310-9B38-2385C8498901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B756-3F27-4EDD-BF5F-6A1187E60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47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t-LT" sz="4400" b="1" dirty="0" smtClean="0">
                <a:latin typeface="Lucida Calligraphy" panose="03010101010101010101" pitchFamily="66" charset="0"/>
              </a:rPr>
              <a:t>Integruotas technologijų ir dailės projektas </a:t>
            </a:r>
            <a:br>
              <a:rPr lang="lt-LT" sz="4400" b="1" dirty="0" smtClean="0">
                <a:latin typeface="Lucida Calligraphy" panose="03010101010101010101" pitchFamily="66" charset="0"/>
              </a:rPr>
            </a:br>
            <a:r>
              <a:rPr lang="lt-LT" sz="4400" b="1" dirty="0" smtClean="0">
                <a:latin typeface="Lucida Calligraphy" panose="03010101010101010101" pitchFamily="66" charset="0"/>
              </a:rPr>
              <a:t>„Geltona, žalia ir raudona“</a:t>
            </a:r>
            <a:endParaRPr lang="en-GB" sz="4400" b="1" dirty="0">
              <a:latin typeface="Lucida Calligraphy" panose="03010101010101010101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082" y="3844212"/>
            <a:ext cx="3791300" cy="30137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Gražiausios spalvos - Palangos Stasio Vainiūno meno mokyklos chora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346" y="5880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43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34" y="0"/>
            <a:ext cx="66609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445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36" y="172409"/>
            <a:ext cx="9759820" cy="644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6179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1903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8299" y="-1218706"/>
            <a:ext cx="6414457" cy="91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6979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3" y="222746"/>
            <a:ext cx="8920065" cy="629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08647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194117"/>
            <a:ext cx="11457992" cy="6501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7266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0" y="310008"/>
            <a:ext cx="6558006" cy="622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650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86" y="279919"/>
            <a:ext cx="7896119" cy="641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696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9278" y="-1887395"/>
            <a:ext cx="6595178" cy="106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9204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97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8124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134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06" y="335814"/>
            <a:ext cx="6121172" cy="628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4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16" y="202944"/>
            <a:ext cx="5169160" cy="623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97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3370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1832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7" y="196331"/>
            <a:ext cx="11140752" cy="639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284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94" y="205273"/>
            <a:ext cx="4162194" cy="648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0616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99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016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229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2" y="133948"/>
            <a:ext cx="10344969" cy="657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3096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6662" y="-1559351"/>
            <a:ext cx="6103005" cy="1002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0028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9527" y="-928941"/>
            <a:ext cx="6262544" cy="853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121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9132" y="-473425"/>
            <a:ext cx="5075327" cy="7878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4199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7253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2" y="704850"/>
            <a:ext cx="7267575" cy="544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120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83" y="0"/>
            <a:ext cx="93756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796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81" y="0"/>
            <a:ext cx="56710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201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15" y="186613"/>
            <a:ext cx="9095713" cy="647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717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51" y="0"/>
            <a:ext cx="66740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309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87" y="0"/>
            <a:ext cx="62856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306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81" y="0"/>
            <a:ext cx="74768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2957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1" y="0"/>
            <a:ext cx="1119673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302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</Words>
  <Application>Microsoft Office PowerPoint</Application>
  <PresentationFormat>Widescreen</PresentationFormat>
  <Paragraphs>1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Lucida Calligraphy</vt:lpstr>
      <vt:lpstr>Office Theme</vt:lpstr>
      <vt:lpstr>Integruotas technologijų ir dailės projektas  „Geltona, žalia ir raudona“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Integruotas technologijų ir dailės projektas „Geltona, žalia, raudona“</dc:title>
  <dc:creator>Dainius Kazlauskas</dc:creator>
  <cp:lastModifiedBy>Dainius Kazlauskas</cp:lastModifiedBy>
  <cp:revision>14</cp:revision>
  <dcterms:created xsi:type="dcterms:W3CDTF">2021-02-11T15:55:12Z</dcterms:created>
  <dcterms:modified xsi:type="dcterms:W3CDTF">2021-02-11T17:56:49Z</dcterms:modified>
</cp:coreProperties>
</file>