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88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44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4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331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0735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9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39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31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48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7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0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7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81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02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97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94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11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E6D8AA0-5BB9-42F2-B10D-2F1788838042}" type="datetimeFigureOut">
              <a:rPr lang="en-GB" smtClean="0"/>
              <a:t>30/12/2020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7526664-6835-4230-A2E9-CBE51D71E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35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254" y="1122363"/>
            <a:ext cx="8993746" cy="1788262"/>
          </a:xfrm>
        </p:spPr>
        <p:txBody>
          <a:bodyPr>
            <a:normAutofit/>
          </a:bodyPr>
          <a:lstStyle/>
          <a:p>
            <a: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  <a:t>Vilniaus Trakų Vokės </a:t>
            </a:r>
            <a: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  <a:t>gimnazijos    </a:t>
            </a:r>
            <a: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  <a:t>5 klasių mokinių paroda </a:t>
            </a:r>
            <a: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  <a:t/>
            </a:r>
            <a:b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</a:br>
            <a: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  <a:t>„</a:t>
            </a:r>
            <a:r>
              <a:rPr lang="lt-LT" sz="3600" dirty="0" smtClean="0">
                <a:solidFill>
                  <a:schemeClr val="tx1"/>
                </a:solidFill>
                <a:latin typeface="Lucida Calligraphy" panose="03010101010101010101" pitchFamily="66" charset="0"/>
              </a:rPr>
              <a:t>Kūčių patiekalai“</a:t>
            </a:r>
            <a:endParaRPr lang="en-GB" sz="3600" dirty="0">
              <a:solidFill>
                <a:schemeClr val="tx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3" y="3602038"/>
            <a:ext cx="4043966" cy="2940430"/>
          </a:xfrm>
          <a:prstGeom prst="rect">
            <a:avLst/>
          </a:prstGeom>
        </p:spPr>
      </p:pic>
      <p:pic>
        <p:nvPicPr>
          <p:cNvPr id="5" name="Tyli nakt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43" y="6073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>
        <p14:ripple/>
      </p:transition>
    </mc:Choice>
    <mc:Fallback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821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9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3" y="0"/>
            <a:ext cx="7495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2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738"/>
            <a:ext cx="12192000" cy="86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7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17" y="334851"/>
            <a:ext cx="8976575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7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79" y="0"/>
            <a:ext cx="6632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5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1" y="125570"/>
            <a:ext cx="8615966" cy="64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6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247919"/>
            <a:ext cx="8564450" cy="64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21" y="0"/>
            <a:ext cx="658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4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9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9" y="0"/>
            <a:ext cx="7018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8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45" y="0"/>
            <a:ext cx="7946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7" y="0"/>
            <a:ext cx="691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2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39" y="0"/>
            <a:ext cx="754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3" y="0"/>
            <a:ext cx="723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96" y="0"/>
            <a:ext cx="701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1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1329" y="-706166"/>
            <a:ext cx="6683331" cy="80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38" y="0"/>
            <a:ext cx="6697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76" y="0"/>
            <a:ext cx="593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3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7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8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311509"/>
            <a:ext cx="10894094" cy="61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7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5130" y="273676"/>
            <a:ext cx="6858000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38" y="0"/>
            <a:ext cx="732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4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57</TotalTime>
  <Words>8</Words>
  <Application>Microsoft Office PowerPoint</Application>
  <PresentationFormat>Widescreen</PresentationFormat>
  <Paragraphs>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Calisto MT</vt:lpstr>
      <vt:lpstr>Lucida Calligraphy</vt:lpstr>
      <vt:lpstr>Trebuchet MS</vt:lpstr>
      <vt:lpstr>Wingdings 2</vt:lpstr>
      <vt:lpstr>Slate</vt:lpstr>
      <vt:lpstr>Vilniaus Trakų Vokės gimnazijos    5 klasių mokinių paroda  „Kūčių patiekalai“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Vilniaus Trakų Vokės gimnazijos 5 klasių mokinių paroda „Kūčių patiekalai“</dc:title>
  <dc:creator>Dainius Kazlauskas</dc:creator>
  <cp:lastModifiedBy>Dainius Kazlauskas</cp:lastModifiedBy>
  <cp:revision>9</cp:revision>
  <dcterms:created xsi:type="dcterms:W3CDTF">2020-12-21T21:03:48Z</dcterms:created>
  <dcterms:modified xsi:type="dcterms:W3CDTF">2020-12-30T18:39:50Z</dcterms:modified>
</cp:coreProperties>
</file>