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2" r:id="rId2"/>
    <p:sldId id="256" r:id="rId3"/>
    <p:sldId id="259" r:id="rId4"/>
    <p:sldId id="257" r:id="rId5"/>
    <p:sldId id="272" r:id="rId6"/>
    <p:sldId id="275" r:id="rId7"/>
    <p:sldId id="279" r:id="rId8"/>
    <p:sldId id="280" r:id="rId9"/>
    <p:sldId id="281" r:id="rId10"/>
    <p:sldId id="276" r:id="rId11"/>
    <p:sldId id="277" r:id="rId12"/>
    <p:sldId id="278" r:id="rId13"/>
    <p:sldId id="258" r:id="rId14"/>
    <p:sldId id="260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68" r:id="rId23"/>
    <p:sldId id="269" r:id="rId24"/>
    <p:sldId id="270" r:id="rId25"/>
    <p:sldId id="271" r:id="rId26"/>
    <p:sldId id="273" r:id="rId27"/>
    <p:sldId id="27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E8A2E-A888-4CD8-9A59-3760C41A1B61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D741-2503-4D62-9F0B-8CA17D31F5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345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E8A2E-A888-4CD8-9A59-3760C41A1B61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D741-2503-4D62-9F0B-8CA17D31F5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699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E8A2E-A888-4CD8-9A59-3760C41A1B61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D741-2503-4D62-9F0B-8CA17D31F5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059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E8A2E-A888-4CD8-9A59-3760C41A1B61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D741-2503-4D62-9F0B-8CA17D31F5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573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E8A2E-A888-4CD8-9A59-3760C41A1B61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D741-2503-4D62-9F0B-8CA17D31F5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8565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E8A2E-A888-4CD8-9A59-3760C41A1B61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D741-2503-4D62-9F0B-8CA17D31F5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3277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E8A2E-A888-4CD8-9A59-3760C41A1B61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D741-2503-4D62-9F0B-8CA17D31F5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717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E8A2E-A888-4CD8-9A59-3760C41A1B61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D741-2503-4D62-9F0B-8CA17D31F5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5316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E8A2E-A888-4CD8-9A59-3760C41A1B61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D741-2503-4D62-9F0B-8CA17D31F5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78712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E8A2E-A888-4CD8-9A59-3760C41A1B61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D741-2503-4D62-9F0B-8CA17D31F5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9873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E8A2E-A888-4CD8-9A59-3760C41A1B61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A8D741-2503-4D62-9F0B-8CA17D31F5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212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7E8A2E-A888-4CD8-9A59-3760C41A1B61}" type="datetimeFigureOut">
              <a:rPr lang="en-GB" smtClean="0"/>
              <a:t>16/12/2020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A8D741-2503-4D62-9F0B-8CA17D31F5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2702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36371" y="1687134"/>
            <a:ext cx="68515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sz="2800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Vilniaus Trakų Vokės gimnazijos</a:t>
            </a:r>
          </a:p>
          <a:p>
            <a:pPr algn="ctr"/>
            <a:r>
              <a:rPr lang="lt-LT" sz="2800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6 klasių mokinių kūrybinių darbų paroda</a:t>
            </a:r>
          </a:p>
          <a:p>
            <a:pPr algn="ctr"/>
            <a:r>
              <a:rPr lang="lt-LT" sz="2800" dirty="0" smtClean="0">
                <a:solidFill>
                  <a:schemeClr val="bg1"/>
                </a:solidFill>
                <a:latin typeface="Lucida Calligraphy" panose="03010101010101010101" pitchFamily="66" charset="0"/>
              </a:rPr>
              <a:t>„Kalėdinės dekoracijos“</a:t>
            </a:r>
            <a:endParaRPr lang="en-GB" sz="2800" dirty="0">
              <a:solidFill>
                <a:schemeClr val="bg1"/>
              </a:solidFill>
              <a:latin typeface="Lucida Calligraphy" panose="03010101010101010101" pitchFamily="66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822" y="3503016"/>
            <a:ext cx="4940658" cy="2525225"/>
          </a:xfrm>
          <a:prstGeom prst="rect">
            <a:avLst/>
          </a:prstGeom>
        </p:spPr>
      </p:pic>
      <p:pic>
        <p:nvPicPr>
          <p:cNvPr id="4" name="Wham! - Last Christma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175" y="61183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95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3000">
        <p:split orient="vert"/>
      </p:transition>
    </mc:Choice>
    <mc:Fallback>
      <p:transition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79"/>
            <a:ext cx="9144000" cy="8300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727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8186"/>
            <a:ext cx="9362940" cy="825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39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881" y="-2508700"/>
            <a:ext cx="9331822" cy="940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978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722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47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2999" y="-1143001"/>
            <a:ext cx="6858000" cy="9144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118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7577"/>
            <a:ext cx="9144000" cy="7695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74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065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5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273" y="0"/>
            <a:ext cx="51334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398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71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2277" y="0"/>
            <a:ext cx="4889861" cy="685800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6"/>
          <a:stretch/>
        </p:blipFill>
        <p:spPr>
          <a:xfrm>
            <a:off x="4387584" y="-34778"/>
            <a:ext cx="4756416" cy="6927555"/>
          </a:xfrm>
        </p:spPr>
      </p:pic>
    </p:spTree>
    <p:extLst>
      <p:ext uri="{BB962C8B-B14F-4D97-AF65-F5344CB8AC3E}">
        <p14:creationId xmlns:p14="http://schemas.microsoft.com/office/powerpoint/2010/main" val="2859738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2276" y="0"/>
            <a:ext cx="96462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28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4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00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28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910"/>
            <a:ext cx="9144000" cy="7070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96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5757" y="-1700011"/>
            <a:ext cx="9350062" cy="929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119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725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1822" y="-231820"/>
            <a:ext cx="9221272" cy="968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314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25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07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1064"/>
            <a:ext cx="9478851" cy="8461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12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90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331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14:reveal/>
      </p:transition>
    </mc:Choice>
    <mc:Fallback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8789"/>
            <a:ext cx="9427335" cy="698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746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circle/>
      </p:transition>
    </mc:Choice>
    <mc:Fallback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95459"/>
            <a:ext cx="9144000" cy="8010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76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circle/>
      </p:transition>
    </mc:Choice>
    <mc:Fallback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8192"/>
            <a:ext cx="9144000" cy="925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189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circle/>
      </p:transition>
    </mc:Choice>
    <mc:Fallback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388699" cy="823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51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circle/>
      </p:transition>
    </mc:Choice>
    <mc:Fallback>
      <p:transition spd="slow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0991" y="-1204177"/>
            <a:ext cx="7276565" cy="929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57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Tm="3000">
        <p:split orient="vert"/>
      </p:transition>
    </mc:Choice>
    <mc:Fallback>
      <p:transition spd="slow" advTm="3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</TotalTime>
  <Words>14</Words>
  <Application>Microsoft Office PowerPoint</Application>
  <PresentationFormat>On-screen Show (4:3)</PresentationFormat>
  <Paragraphs>3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Lucida Calligraphy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Dainius Kazlauskas</dc:creator>
  <cp:lastModifiedBy>Dainius Kazlauskas</cp:lastModifiedBy>
  <cp:revision>8</cp:revision>
  <dcterms:created xsi:type="dcterms:W3CDTF">2020-12-14T16:44:29Z</dcterms:created>
  <dcterms:modified xsi:type="dcterms:W3CDTF">2020-12-16T18:14:25Z</dcterms:modified>
</cp:coreProperties>
</file>