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81" r:id="rId24"/>
    <p:sldId id="282" r:id="rId25"/>
    <p:sldId id="278" r:id="rId26"/>
    <p:sldId id="279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6" d="100"/>
          <a:sy n="56" d="100"/>
        </p:scale>
        <p:origin x="570" y="1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A5C7-C431-404E-9991-85B9A68A45DA}" type="datetimeFigureOut">
              <a:rPr lang="en-GB" smtClean="0"/>
              <a:t>21/12/2020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B95F-B731-4A33-B7A4-9EEFC7F6E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94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A5C7-C431-404E-9991-85B9A68A45DA}" type="datetimeFigureOut">
              <a:rPr lang="en-GB" smtClean="0"/>
              <a:t>21/12/2020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B95F-B731-4A33-B7A4-9EEFC7F6E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746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A5C7-C431-404E-9991-85B9A68A45DA}" type="datetimeFigureOut">
              <a:rPr lang="en-GB" smtClean="0"/>
              <a:t>21/12/2020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B95F-B731-4A33-B7A4-9EEFC7F6E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26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A5C7-C431-404E-9991-85B9A68A45DA}" type="datetimeFigureOut">
              <a:rPr lang="en-GB" smtClean="0"/>
              <a:t>21/12/2020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B95F-B731-4A33-B7A4-9EEFC7F6E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147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A5C7-C431-404E-9991-85B9A68A45DA}" type="datetimeFigureOut">
              <a:rPr lang="en-GB" smtClean="0"/>
              <a:t>21/12/2020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B95F-B731-4A33-B7A4-9EEFC7F6E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7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A5C7-C431-404E-9991-85B9A68A45DA}" type="datetimeFigureOut">
              <a:rPr lang="en-GB" smtClean="0"/>
              <a:t>21/12/2020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B95F-B731-4A33-B7A4-9EEFC7F6E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00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A5C7-C431-404E-9991-85B9A68A45DA}" type="datetimeFigureOut">
              <a:rPr lang="en-GB" smtClean="0"/>
              <a:t>21/12/2020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B95F-B731-4A33-B7A4-9EEFC7F6E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63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A5C7-C431-404E-9991-85B9A68A45DA}" type="datetimeFigureOut">
              <a:rPr lang="en-GB" smtClean="0"/>
              <a:t>21/12/2020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B95F-B731-4A33-B7A4-9EEFC7F6E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18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A5C7-C431-404E-9991-85B9A68A45DA}" type="datetimeFigureOut">
              <a:rPr lang="en-GB" smtClean="0"/>
              <a:t>21/12/2020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B95F-B731-4A33-B7A4-9EEFC7F6E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2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A5C7-C431-404E-9991-85B9A68A45DA}" type="datetimeFigureOut">
              <a:rPr lang="en-GB" smtClean="0"/>
              <a:t>21/12/2020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B95F-B731-4A33-B7A4-9EEFC7F6E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48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A5C7-C431-404E-9991-85B9A68A45DA}" type="datetimeFigureOut">
              <a:rPr lang="en-GB" smtClean="0"/>
              <a:t>21/12/2020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B95F-B731-4A33-B7A4-9EEFC7F6E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29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FA5C7-C431-404E-9991-85B9A68A45DA}" type="datetimeFigureOut">
              <a:rPr lang="en-GB" smtClean="0"/>
              <a:t>21/12/2020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BB95F-B731-4A33-B7A4-9EEFC7F6E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9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t-LT" sz="4000" dirty="0" smtClean="0">
                <a:solidFill>
                  <a:srgbClr val="FFC000"/>
                </a:solidFill>
                <a:latin typeface="Lucida Calligraphy" panose="03010101010101010101" pitchFamily="66" charset="0"/>
              </a:rPr>
              <a:t>Vilniaus Trakų Vokės gimnazijos 7 – 8 klasių mokinių paroda „Kalėdiniai kepiniai“</a:t>
            </a:r>
            <a:br>
              <a:rPr lang="lt-LT" sz="4000" dirty="0" smtClean="0">
                <a:solidFill>
                  <a:srgbClr val="FFC000"/>
                </a:solidFill>
                <a:latin typeface="Lucida Calligraphy" panose="03010101010101010101" pitchFamily="66" charset="0"/>
              </a:rPr>
            </a:br>
            <a:endParaRPr lang="en-GB" sz="4000" dirty="0">
              <a:solidFill>
                <a:srgbClr val="FFC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483" y="3602038"/>
            <a:ext cx="3797059" cy="165576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Kal-din-s dainos - D-ingl Bels (karaoke) Jingle Bel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052" y="6091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99" y="-166784"/>
            <a:ext cx="7522234" cy="82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5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5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214"/>
            <a:ext cx="12191999" cy="788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6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495"/>
            <a:ext cx="1219199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8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927" y="-2308526"/>
            <a:ext cx="10575985" cy="1410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9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1999" y="-5888968"/>
            <a:ext cx="1625599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0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6" y="-3395373"/>
            <a:ext cx="10161918" cy="1331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1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26" y="-161855"/>
            <a:ext cx="6866765" cy="777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8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9" y="0"/>
            <a:ext cx="10282686" cy="771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6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1" y="-129032"/>
            <a:ext cx="9684588" cy="76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5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5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5715" y="-2365105"/>
            <a:ext cx="8631044" cy="126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4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1" y="0"/>
            <a:ext cx="10872393" cy="67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1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77" y="-3286661"/>
            <a:ext cx="8850701" cy="1180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8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2389" y="-1681419"/>
            <a:ext cx="6858000" cy="102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09" y="0"/>
            <a:ext cx="6159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8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09" y="-1552754"/>
            <a:ext cx="7487728" cy="898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2" y="-452221"/>
            <a:ext cx="10570234" cy="73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9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47633"/>
            <a:ext cx="12456543" cy="1245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6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40" y="-337850"/>
            <a:ext cx="6297284" cy="757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82580"/>
            <a:ext cx="12192000" cy="8712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156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69524"/>
            <a:ext cx="12436699" cy="932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55" y="0"/>
            <a:ext cx="7028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7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0268" y="-1567294"/>
            <a:ext cx="6124753" cy="1008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9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422"/>
            <a:ext cx="12192000" cy="772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8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880" y="-1801083"/>
            <a:ext cx="7850036" cy="105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0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56" y="-2820360"/>
            <a:ext cx="9558068" cy="1182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3464" y="281705"/>
            <a:ext cx="8859943" cy="75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7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14</Words>
  <Application>Microsoft Office PowerPoint</Application>
  <PresentationFormat>Widescreen</PresentationFormat>
  <Paragraphs>1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Lucida Calligraphy</vt:lpstr>
      <vt:lpstr>Office Theme</vt:lpstr>
      <vt:lpstr>Vilniaus Trakų Vokės gimnazijos 7 – 8 klasių mokinių paroda „Kalėdiniai kepiniai“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Dainius Kazlauskas</dc:creator>
  <cp:lastModifiedBy>Dainius Kazlauskas</cp:lastModifiedBy>
  <cp:revision>9</cp:revision>
  <dcterms:created xsi:type="dcterms:W3CDTF">2020-12-21T19:35:12Z</dcterms:created>
  <dcterms:modified xsi:type="dcterms:W3CDTF">2020-12-21T20:43:19Z</dcterms:modified>
</cp:coreProperties>
</file>